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342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C985198-A548-4A8D-9116-68942466D748}" type="datetimeFigureOut">
              <a:rPr lang="ru-RU" smtClean="0"/>
              <a:pPr/>
              <a:t>13.02.2017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28E200B-5E06-410E-923B-C11820AE01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midlincoln.com/fixedincquest.php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1601" y="1322412"/>
            <a:ext cx="7724775" cy="491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22024" y="5929329"/>
            <a:ext cx="1966902" cy="475515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Income Weekly/Monthly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135360"/>
            <a:ext cx="8424937" cy="11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ight Arrow 1"/>
          <p:cNvSpPr/>
          <p:nvPr/>
        </p:nvSpPr>
        <p:spPr>
          <a:xfrm flipH="1">
            <a:off x="1325158" y="5987066"/>
            <a:ext cx="576064" cy="36004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 smtClean="0"/>
              <a:t>Power Point</a:t>
            </a:r>
            <a:endParaRPr lang="en-US" sz="600" dirty="0"/>
          </a:p>
        </p:txBody>
      </p:sp>
      <p:sp>
        <p:nvSpPr>
          <p:cNvPr id="4" name="TextBox 3"/>
          <p:cNvSpPr txBox="1"/>
          <p:nvPr/>
        </p:nvSpPr>
        <p:spPr>
          <a:xfrm>
            <a:off x="2699792" y="3356992"/>
            <a:ext cx="4772460" cy="3209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800" dirty="0">
                <a:hlinkClick r:id="rId5"/>
              </a:rPr>
              <a:t>Top 20 GEM Sovereign Bonds Yields Climbs Change USD Eurobonds (Losers) Weekly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20 GEM Sovereign Bonds Yields Drops Week Change USD Eurobonds (Winners)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10 GEM Corporate Bonds Yields Climbs Week Change USD Eurobonds (Losers)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10 GEM Corporate Bonds Yields Drops USD Eurobonds (Winners) Weekly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Country </a:t>
            </a:r>
            <a:r>
              <a:rPr lang="en-US" sz="800" dirty="0">
                <a:hlinkClick r:id="rId5"/>
              </a:rPr>
              <a:t>Average Sovereign Yield Change USD Eurobonds Weekly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Country </a:t>
            </a:r>
            <a:r>
              <a:rPr lang="en-US" sz="800" dirty="0">
                <a:hlinkClick r:id="rId5"/>
              </a:rPr>
              <a:t>Average Corporate Yield Change USD Eurobonds Weekly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30 GEM </a:t>
            </a:r>
            <a:r>
              <a:rPr lang="en-US" sz="800" dirty="0" smtClean="0">
                <a:hlinkClick r:id="rId5"/>
              </a:rPr>
              <a:t>Sovereign </a:t>
            </a:r>
            <a:r>
              <a:rPr lang="en-US" sz="800" dirty="0">
                <a:hlinkClick r:id="rId5"/>
              </a:rPr>
              <a:t>Eurobonds by Yield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30 GEM Corporate Eurobonds by Yield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30 GEM Local (reasonably rated) Currency Bonds by Yield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Big </a:t>
            </a:r>
            <a:r>
              <a:rPr lang="en-US" sz="800" dirty="0">
                <a:hlinkClick r:id="rId5"/>
              </a:rPr>
              <a:t>Country Table - Stance, Ratings and </a:t>
            </a:r>
            <a:r>
              <a:rPr lang="en-US" sz="800" dirty="0" err="1">
                <a:hlinkClick r:id="rId5"/>
              </a:rPr>
              <a:t>Datamine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20 Developed Markets Sovereign Bonds Yields Climbs Change USD Eurobonds (Losers) Weekly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20 Developed Markets Sovereign Bonds Yields Drops Change USD Eurobonds (Winners) Weekly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10 Developed Markets Corporate Bonds Yields Climbs Week Change USD Eurobonds (Losers)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10 Developed Markets Corporate Bonds Yields Drops Week Change USD Eurobonds (Winners)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30 DM </a:t>
            </a:r>
            <a:r>
              <a:rPr lang="en-US" sz="800" dirty="0" err="1">
                <a:hlinkClick r:id="rId5"/>
              </a:rPr>
              <a:t>Souvereign</a:t>
            </a:r>
            <a:r>
              <a:rPr lang="en-US" sz="800" dirty="0">
                <a:hlinkClick r:id="rId5"/>
              </a:rPr>
              <a:t> Eurobonds by Yield</a:t>
            </a:r>
            <a:r>
              <a:rPr lang="en-US" sz="800" dirty="0"/>
              <a:t/>
            </a:r>
            <a:br>
              <a:rPr lang="en-US" sz="800" dirty="0"/>
            </a:br>
            <a:r>
              <a:rPr lang="en-US" sz="800" dirty="0" smtClean="0">
                <a:hlinkClick r:id="rId5"/>
              </a:rPr>
              <a:t>Top </a:t>
            </a:r>
            <a:r>
              <a:rPr lang="en-US" sz="800" dirty="0">
                <a:hlinkClick r:id="rId5"/>
              </a:rPr>
              <a:t>30 DM Corporate Eurobonds by Yield</a:t>
            </a:r>
            <a:r>
              <a:rPr lang="en-US" sz="800" dirty="0"/>
              <a:t/>
            </a:r>
            <a:br>
              <a:rPr lang="en-US" sz="800" dirty="0"/>
            </a:br>
            <a:endParaRPr lang="en-US" sz="800" dirty="0"/>
          </a:p>
        </p:txBody>
      </p:sp>
      <p:sp>
        <p:nvSpPr>
          <p:cNvPr id="13" name="TextBox 12"/>
          <p:cNvSpPr txBox="1"/>
          <p:nvPr/>
        </p:nvSpPr>
        <p:spPr>
          <a:xfrm>
            <a:off x="2771800" y="3059668"/>
            <a:ext cx="2738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Bonds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Datamine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Queries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92</TotalTime>
  <Words>22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Официальная</vt:lpstr>
      <vt:lpstr>Fixed Income Weekly/Monthly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15</cp:revision>
  <dcterms:created xsi:type="dcterms:W3CDTF">2016-12-13T07:20:19Z</dcterms:created>
  <dcterms:modified xsi:type="dcterms:W3CDTF">2017-02-13T03:48:32Z</dcterms:modified>
</cp:coreProperties>
</file>